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89" r:id="rId3"/>
    <p:sldId id="258" r:id="rId4"/>
    <p:sldId id="257" r:id="rId5"/>
    <p:sldId id="259" r:id="rId6"/>
    <p:sldId id="260" r:id="rId7"/>
    <p:sldId id="288" r:id="rId8"/>
    <p:sldId id="264" r:id="rId9"/>
    <p:sldId id="263" r:id="rId10"/>
    <p:sldId id="261" r:id="rId11"/>
    <p:sldId id="265" r:id="rId12"/>
    <p:sldId id="266" r:id="rId13"/>
    <p:sldId id="267" r:id="rId14"/>
    <p:sldId id="272" r:id="rId15"/>
    <p:sldId id="274" r:id="rId16"/>
    <p:sldId id="275" r:id="rId17"/>
    <p:sldId id="268" r:id="rId18"/>
    <p:sldId id="276" r:id="rId19"/>
    <p:sldId id="277" r:id="rId20"/>
    <p:sldId id="269" r:id="rId21"/>
    <p:sldId id="281" r:id="rId22"/>
    <p:sldId id="280" r:id="rId23"/>
    <p:sldId id="282" r:id="rId24"/>
    <p:sldId id="270" r:id="rId25"/>
    <p:sldId id="279" r:id="rId26"/>
    <p:sldId id="278" r:id="rId27"/>
    <p:sldId id="273" r:id="rId28"/>
    <p:sldId id="284" r:id="rId29"/>
    <p:sldId id="285" r:id="rId30"/>
    <p:sldId id="286" r:id="rId31"/>
    <p:sldId id="283" r:id="rId32"/>
    <p:sldId id="287" r:id="rId33"/>
    <p:sldId id="27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4"/>
    <p:restoredTop sz="92876"/>
  </p:normalViewPr>
  <p:slideViewPr>
    <p:cSldViewPr snapToGrid="0" snapToObjects="1">
      <p:cViewPr varScale="1">
        <p:scale>
          <a:sx n="71" d="100"/>
          <a:sy n="71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gif"/><Relationship Id="rId3" Type="http://schemas.openxmlformats.org/officeDocument/2006/relationships/hyperlink" Target="https://www.bilibili.com/video/av24198259?from=search&amp;seid=984749027410014132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aidu.com/s?wd=%E5%85%AB%E5%A4%A7%E8%89%BA%E6%9C%AF&amp;tn=SE_PcZhidaonwhc_ngpagmjz&amp;rsv_dl=gh_pc_zhida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ongchou.modian.com/item/9877.html" TargetMode="External"/><Relationship Id="rId3" Type="http://schemas.openxmlformats.org/officeDocument/2006/relationships/hyperlink" Target="http://haokan.baidu.com/v?pd=wisenatural&amp;vid=6490040654369641057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s://baike.baidu.com/item/%E9%9B%95%E5%A1%91/18262" TargetMode="External"/><Relationship Id="rId12" Type="http://schemas.openxmlformats.org/officeDocument/2006/relationships/hyperlink" Target="https://baike.baidu.com/item/%E5%BB%BA%E7%AD%91/40509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ike.baidu.com/item/%E7%85%A7%E7%9B%B8%E6%9C%AF/800963" TargetMode="External"/><Relationship Id="rId3" Type="http://schemas.openxmlformats.org/officeDocument/2006/relationships/hyperlink" Target="https://baike.baidu.com/item/%E5%BD%B1%E5%83%8F/5438121" TargetMode="External"/><Relationship Id="rId4" Type="http://schemas.openxmlformats.org/officeDocument/2006/relationships/hyperlink" Target="https://baike.baidu.com/item/%E7%8E%B0%E4%BB%A3%E8%89%BA%E6%9C%AF/26883" TargetMode="External"/><Relationship Id="rId5" Type="http://schemas.openxmlformats.org/officeDocument/2006/relationships/hyperlink" Target="https://baike.baidu.com/item/%E6%88%8F%E5%89%A7/29000" TargetMode="External"/><Relationship Id="rId6" Type="http://schemas.openxmlformats.org/officeDocument/2006/relationships/hyperlink" Target="https://baike.baidu.com/item/%E6%91%84%E5%BD%B1/6201" TargetMode="External"/><Relationship Id="rId7" Type="http://schemas.openxmlformats.org/officeDocument/2006/relationships/hyperlink" Target="https://baike.baidu.com/item/%E7%BB%98%E7%94%BB/612451" TargetMode="External"/><Relationship Id="rId8" Type="http://schemas.openxmlformats.org/officeDocument/2006/relationships/hyperlink" Target="https://baike.baidu.com/item/%E9%9F%B3%E4%B9%90/61907" TargetMode="External"/><Relationship Id="rId9" Type="http://schemas.openxmlformats.org/officeDocument/2006/relationships/hyperlink" Target="https://baike.baidu.com/item/%E8%88%9E%E8%B9%88/6228" TargetMode="External"/><Relationship Id="rId10" Type="http://schemas.openxmlformats.org/officeDocument/2006/relationships/hyperlink" Target="https://baike.baidu.com/item/%E6%96%87%E5%AD%97/612910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16238598?from=search&amp;seid=5288367074991914981" TargetMode="External"/><Relationship Id="rId4" Type="http://schemas.openxmlformats.org/officeDocument/2006/relationships/hyperlink" Target="https://www.bilibili.com/video/av4994343?from=search&amp;seid=528836707499191498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游戏与</a:t>
            </a:r>
            <a:r>
              <a:rPr kumimoji="1" lang="zh-CN" altLang="en-US" dirty="0"/>
              <a:t>电影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第九</a:t>
            </a:r>
            <a:r>
              <a:rPr kumimoji="1" lang="zh-CN" altLang="en-US" dirty="0"/>
              <a:t>艺术</a:t>
            </a:r>
            <a:r>
              <a:rPr kumimoji="1" lang="zh-CN" altLang="en-US" dirty="0" smtClean="0"/>
              <a:t>和第八艺术</a:t>
            </a:r>
            <a:endParaRPr kumimoji="1" lang="en-US" altLang="zh-CN" dirty="0" smtClean="0"/>
          </a:p>
          <a:p>
            <a:pPr algn="r"/>
            <a:r>
              <a:rPr kumimoji="1" lang="zh-CN" altLang="en-US" dirty="0" smtClean="0"/>
              <a:t>游戏改编电影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188368" y="39704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15389" y="391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14875" y="3529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7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i="1" dirty="0" smtClean="0"/>
              <a:t>卡普空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lang="en-US" altLang="zh-CN" i="1" dirty="0"/>
              <a:t> CAPCOM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街头霸王</a:t>
            </a:r>
            <a:r>
              <a:rPr kumimoji="1" lang="en-US" altLang="zh-CN" dirty="0" smtClean="0"/>
              <a:t>》	</a:t>
            </a:r>
            <a:r>
              <a:rPr kumimoji="1" lang="zh-CN" altLang="en-US" dirty="0" smtClean="0"/>
              <a:t>关键词：格斗</a:t>
            </a:r>
            <a:endParaRPr kumimoji="1" lang="en-US" altLang="zh-CN" dirty="0" smtClean="0"/>
          </a:p>
          <a:p>
            <a:r>
              <a:rPr kumimoji="1" lang="en-US" altLang="zh-CN" dirty="0" smtClean="0"/>
              <a:t>1993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	《</a:t>
            </a:r>
            <a:r>
              <a:rPr kumimoji="1" lang="zh-CN" altLang="en-US" dirty="0" smtClean="0"/>
              <a:t>城市猎人</a:t>
            </a:r>
            <a:r>
              <a:rPr kumimoji="1" lang="en-US" altLang="zh-CN" dirty="0" smtClean="0"/>
              <a:t>》</a:t>
            </a:r>
          </a:p>
          <a:p>
            <a:r>
              <a:rPr kumimoji="1" lang="en-US" altLang="zh-CN" dirty="0" smtClean="0"/>
              <a:t>1993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	《</a:t>
            </a:r>
            <a:r>
              <a:rPr kumimoji="1" lang="zh-CN" altLang="en-US" dirty="0" smtClean="0"/>
              <a:t>超级学校霸王</a:t>
            </a:r>
            <a:r>
              <a:rPr kumimoji="1" lang="en-US" altLang="zh-CN" dirty="0" smtClean="0"/>
              <a:t>》</a:t>
            </a:r>
          </a:p>
          <a:p>
            <a:r>
              <a:rPr lang="is-IS" altLang="zh-CN" dirty="0" smtClean="0"/>
              <a:t>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	《</a:t>
            </a:r>
            <a:r>
              <a:rPr lang="zh-CN" altLang="en-US" dirty="0" smtClean="0"/>
              <a:t>街头霸王：春丽传</a:t>
            </a:r>
            <a:r>
              <a:rPr lang="en-US" altLang="zh-CN" dirty="0" smtClean="0"/>
              <a:t>》</a:t>
            </a:r>
          </a:p>
          <a:p>
            <a:endParaRPr lang="en-US" altLang="zh-CN" dirty="0" smtClean="0"/>
          </a:p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生化危机</a:t>
            </a:r>
            <a:r>
              <a:rPr kumimoji="1" lang="en-US" altLang="zh-CN" dirty="0" smtClean="0"/>
              <a:t>》	</a:t>
            </a:r>
            <a:r>
              <a:rPr kumimoji="1" lang="zh-CN" altLang="en-US" dirty="0" smtClean="0"/>
              <a:t>关键词：丧尸，末日</a:t>
            </a:r>
            <a:endParaRPr kumimoji="1" lang="en-US" altLang="zh-CN" dirty="0" smtClean="0"/>
          </a:p>
          <a:p>
            <a:r>
              <a:rPr kumimoji="1" lang="en-US" altLang="zh-CN" dirty="0" smtClean="0"/>
              <a:t>2002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~2017</a:t>
            </a:r>
            <a:r>
              <a:rPr kumimoji="1" lang="zh-CN" altLang="en-US" dirty="0" smtClean="0"/>
              <a:t>年</a:t>
            </a:r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r>
              <a:rPr kumimoji="1" lang="en-US" altLang="zh-CN" dirty="0"/>
              <a:t>《</a:t>
            </a:r>
            <a:r>
              <a:rPr kumimoji="1" lang="zh-CN" altLang="en-US" dirty="0" smtClean="0"/>
              <a:t>生化危机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系列电影</a:t>
            </a:r>
            <a:endParaRPr kumimoji="1" lang="en-US" altLang="zh-CN" dirty="0" smtClean="0"/>
          </a:p>
          <a:p>
            <a:r>
              <a:rPr lang="en-US" altLang="zh-CN" dirty="0" smtClean="0"/>
              <a:t>2008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	《</a:t>
            </a:r>
            <a:r>
              <a:rPr lang="zh-CN" altLang="en-US" dirty="0" smtClean="0"/>
              <a:t>生化</a:t>
            </a:r>
            <a:r>
              <a:rPr lang="zh-CN" altLang="en-US" dirty="0"/>
              <a:t>危机：恶化</a:t>
            </a:r>
            <a:r>
              <a:rPr lang="en-US" altLang="zh-CN" dirty="0" smtClean="0"/>
              <a:t>》</a:t>
            </a:r>
            <a:r>
              <a:rPr lang="zh-CN" altLang="en-US" dirty="0" smtClean="0"/>
              <a:t> </a:t>
            </a:r>
            <a:r>
              <a:rPr lang="en-US" altLang="zh-CN" dirty="0" smtClean="0"/>
              <a:t>CG</a:t>
            </a:r>
            <a:r>
              <a:rPr lang="zh-CN" altLang="en-US" dirty="0" smtClean="0"/>
              <a:t>电影</a:t>
            </a:r>
            <a:endParaRPr lang="en-US" altLang="zh-CN" dirty="0" smtClean="0"/>
          </a:p>
          <a:p>
            <a:r>
              <a:rPr lang="en-US" altLang="zh-CN" dirty="0" smtClean="0"/>
              <a:t>2012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	《</a:t>
            </a:r>
            <a:r>
              <a:rPr lang="zh-CN" altLang="en-US" dirty="0"/>
              <a:t>生化危机：诅咒</a:t>
            </a:r>
            <a:r>
              <a:rPr lang="en-US" altLang="zh-CN" dirty="0" smtClean="0"/>
              <a:t>》 CG</a:t>
            </a:r>
            <a:r>
              <a:rPr lang="zh-CN" altLang="en-US" dirty="0" smtClean="0"/>
              <a:t>电影</a:t>
            </a:r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		《</a:t>
            </a:r>
            <a:r>
              <a:rPr lang="zh-CN" altLang="en-US" dirty="0"/>
              <a:t>生化危机</a:t>
            </a:r>
            <a:r>
              <a:rPr lang="zh-CN" altLang="en-US" dirty="0" smtClean="0"/>
              <a:t>：复仇</a:t>
            </a:r>
            <a:r>
              <a:rPr lang="en-US" altLang="zh-CN" dirty="0" smtClean="0"/>
              <a:t>》</a:t>
            </a:r>
            <a:r>
              <a:rPr lang="zh-CN" altLang="en-US" dirty="0" smtClean="0"/>
              <a:t> </a:t>
            </a:r>
            <a:r>
              <a:rPr lang="en-US" altLang="zh-CN" dirty="0" smtClean="0"/>
              <a:t>CG</a:t>
            </a:r>
            <a:r>
              <a:rPr lang="zh-CN" altLang="en-US" dirty="0" smtClean="0"/>
              <a:t>电影</a:t>
            </a:r>
            <a:endParaRPr lang="en-US" altLang="zh-CN" dirty="0" smtClean="0"/>
          </a:p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月，德国康斯坦</a:t>
            </a:r>
            <a:r>
              <a:rPr lang="zh-CN" altLang="en-US" dirty="0" smtClean="0"/>
              <a:t>丁影业确认将重启</a:t>
            </a:r>
            <a:r>
              <a:rPr lang="en-US" altLang="zh-CN" dirty="0"/>
              <a:t>《</a:t>
            </a:r>
            <a:r>
              <a:rPr lang="zh-CN" altLang="en-US" dirty="0"/>
              <a:t>生化危机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系列</a:t>
            </a:r>
            <a:r>
              <a:rPr lang="zh-CN" altLang="en-US" dirty="0"/>
              <a:t>，并计划制作六部</a:t>
            </a:r>
            <a:r>
              <a:rPr lang="zh-CN" altLang="en-US" dirty="0" smtClean="0"/>
              <a:t>电影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650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timgsa.baidu.com/timg?image&amp;quality=80&amp;size=b9999_10000&amp;sec=1533768890892&amp;di=14bbf41c671ddb52280f5dc236d1a418&amp;imgtype=0&amp;src=http%3A%2F%2F04.imgmini.eastday.com%2Fmobile%2F20161128%2F20161128232536_cbb81d3c8c34ad83afdf6a7e3baa555c_2_mwpm_0320040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2913"/>
            <a:ext cx="12444413" cy="870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timgsa.baidu.com/timg?image&amp;quality=80&amp;size=b9999_10000&amp;sec=1533768993869&amp;di=66dd2cf19d8b05eb349bc881c38310ee&amp;imgtype=0&amp;src=http%3A%2F%2Fimg.mp.itc.cn%2Fupload%2F20161226%2F472a8e0fe6da4f9cb3a1fcbd35c3f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175" y="-1"/>
            <a:ext cx="12700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26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timgsa.baidu.com/timg?image&amp;quality=80&amp;size=b9999_10000&amp;sec=1533769061524&amp;di=f164a1b4d96ba043f109e3ac0c60b73d&amp;imgtype=0&amp;src=http%3A%2F%2Fi2.hdslb.com%2Fbfs%2Farchive%2F2409c507a733a869c8e2ad7da77ed37aa52248b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01500" cy="750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862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i="1" dirty="0"/>
              <a:t>育</a:t>
            </a:r>
            <a:r>
              <a:rPr kumimoji="1" lang="zh-CN" altLang="en-US" i="1" dirty="0" smtClean="0"/>
              <a:t>碧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lang="en-US" altLang="zh-CN" i="1" dirty="0"/>
              <a:t> </a:t>
            </a:r>
            <a:r>
              <a:rPr lang="en-US" altLang="zh-CN" i="1" dirty="0" err="1"/>
              <a:t>Ubisoft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波斯王子</a:t>
            </a:r>
            <a:r>
              <a:rPr kumimoji="1" lang="en-US" altLang="zh-CN" dirty="0" smtClean="0"/>
              <a:t>》</a:t>
            </a:r>
            <a:r>
              <a:rPr kumimoji="1" lang="en-US" altLang="zh-CN" dirty="0"/>
              <a:t>	</a:t>
            </a:r>
            <a:r>
              <a:rPr kumimoji="1" lang="zh-CN" altLang="en-US" dirty="0" smtClean="0"/>
              <a:t>关键词：跑酷</a:t>
            </a:r>
            <a:endParaRPr kumimoji="1" lang="en-US" altLang="zh-CN" dirty="0" smtClean="0"/>
          </a:p>
          <a:p>
            <a:r>
              <a:rPr kumimoji="1" lang="en-US" altLang="zh-CN" dirty="0" smtClean="0"/>
              <a:t>2010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	</a:t>
            </a:r>
            <a:r>
              <a:rPr kumimoji="1" lang="en-US" altLang="zh-CN" dirty="0"/>
              <a:t>《</a:t>
            </a:r>
            <a:r>
              <a:rPr kumimoji="1" lang="zh-CN" altLang="en-US" dirty="0"/>
              <a:t>波斯王子：时之刃</a:t>
            </a:r>
            <a:r>
              <a:rPr kumimoji="1" lang="en-US" altLang="zh-CN" dirty="0" smtClean="0"/>
              <a:t>》</a:t>
            </a:r>
          </a:p>
          <a:p>
            <a:r>
              <a:rPr kumimoji="1" lang="en-US" altLang="zh-CN" dirty="0" smtClean="0"/>
              <a:t>《</a:t>
            </a:r>
            <a:r>
              <a:rPr lang="zh-CN" altLang="en-US" dirty="0"/>
              <a:t>刺客信条</a:t>
            </a:r>
            <a:r>
              <a:rPr kumimoji="1" lang="en-US" altLang="zh-CN" dirty="0" smtClean="0"/>
              <a:t>》	</a:t>
            </a:r>
            <a:r>
              <a:rPr kumimoji="1" lang="zh-CN" altLang="en-US" dirty="0" smtClean="0"/>
              <a:t>关键词：冒险</a:t>
            </a:r>
            <a:endParaRPr kumimoji="1" lang="en-US" altLang="zh-CN" dirty="0" smtClean="0"/>
          </a:p>
          <a:p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	《</a:t>
            </a:r>
            <a:r>
              <a:rPr lang="zh-CN" altLang="en-US" dirty="0"/>
              <a:t>刺客信条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18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1.sinaimg.cn/ent/m/2010-05-20/U3587P28T3D2964441F326DT20100520173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557" y="0"/>
            <a:ext cx="4812631" cy="68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8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33853245051&amp;di=f39d3aa5bc4ce4d13c43b6da5557e465&amp;imgtype=0&amp;src=http%3A%2F%2Fs9.rr.itc.cn%2Fr%2FwapChange%2F20172_24_18%2Fa73zxj712827332097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" y="120315"/>
            <a:ext cx="9191638" cy="517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716379" y="6268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411453" y="6083787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hlinkClick r:id="rId3"/>
              </a:rPr>
              <a:t>信仰之跃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1656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i="1" dirty="0" smtClean="0"/>
              <a:t>暴雪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lang="en-US" altLang="zh-CN" b="1" dirty="0"/>
              <a:t> </a:t>
            </a:r>
            <a:r>
              <a:rPr lang="en-US" altLang="zh-CN" i="1" dirty="0" smtClean="0"/>
              <a:t>Blizzard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lang="zh-CN" altLang="en-US" dirty="0"/>
              <a:t>魔兽</a:t>
            </a:r>
            <a:r>
              <a:rPr lang="zh-CN" altLang="en-US" dirty="0" smtClean="0"/>
              <a:t>争霸</a:t>
            </a:r>
            <a:r>
              <a:rPr kumimoji="1" lang="en-US" altLang="zh-CN" dirty="0" smtClean="0"/>
              <a:t>》《</a:t>
            </a:r>
            <a:r>
              <a:rPr kumimoji="1" lang="zh-CN" altLang="en-US" dirty="0" smtClean="0"/>
              <a:t>魔兽世界</a:t>
            </a:r>
            <a:r>
              <a:rPr kumimoji="1" lang="en-US" altLang="zh-CN" dirty="0" smtClean="0"/>
              <a:t>》	</a:t>
            </a:r>
            <a:r>
              <a:rPr kumimoji="1" lang="zh-CN" altLang="en-US" dirty="0" smtClean="0"/>
              <a:t>关键词：阵营</a:t>
            </a:r>
            <a:endParaRPr kumimoji="1" lang="en-US" altLang="zh-CN" dirty="0" smtClean="0"/>
          </a:p>
          <a:p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	《</a:t>
            </a:r>
            <a:r>
              <a:rPr kumimoji="1" lang="zh-CN" altLang="en-US" dirty="0" smtClean="0"/>
              <a:t>魔兽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91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ss1.bdstatic.com/9vo3dSag_xI4khGkpoWK1HF6hhy/baike/c0%3Dbaike180%2C5%2C5%2C180%2C60/sign=9e74a13871c6a7efad2ba0749c93c434/b03533fa828ba61ed1b6ccc84634970a314e59f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822" y="-36095"/>
            <a:ext cx="4655026" cy="689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7533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1.gamersky.com/image2016/07/20160716_ax_156_6/image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594360"/>
            <a:ext cx="12017711" cy="52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第九艺术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通常人们谈论的是绘画、雕塑、建筑、音乐、文学、舞蹈、戏剧、电影这</a:t>
            </a:r>
            <a:r>
              <a:rPr lang="zh-CN" altLang="en-US" dirty="0">
                <a:hlinkClick r:id="rId2"/>
              </a:rPr>
              <a:t>八大艺术</a:t>
            </a:r>
            <a:r>
              <a:rPr lang="zh-CN" altLang="en-US" dirty="0"/>
              <a:t>，电影作为新兴艺术类别，排在最后。只是近年来才有人把游戏设计称作第九大艺术。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0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 dirty="0" smtClean="0"/>
              <a:t>科乐美</a:t>
            </a:r>
            <a:r>
              <a:rPr lang="en-US" altLang="zh-CN" i="1" dirty="0" smtClean="0"/>
              <a:t/>
            </a:r>
            <a:br>
              <a:rPr lang="en-US" altLang="zh-CN" i="1" dirty="0" smtClean="0"/>
            </a:br>
            <a:r>
              <a:rPr lang="en-US" altLang="zh-CN" i="1" dirty="0"/>
              <a:t> KONAMI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寂静岭</a:t>
            </a:r>
            <a:r>
              <a:rPr lang="en-US" altLang="zh-CN" dirty="0" smtClean="0"/>
              <a:t>	</a:t>
            </a:r>
            <a:r>
              <a:rPr lang="zh-CN" altLang="en-US" dirty="0" smtClean="0"/>
              <a:t>关键词：惊悚</a:t>
            </a:r>
            <a:endParaRPr lang="en-US" altLang="zh-CN" dirty="0" smtClean="0"/>
          </a:p>
          <a:p>
            <a:r>
              <a:rPr kumimoji="1" lang="en-US" altLang="zh-CN" dirty="0" smtClean="0"/>
              <a:t>2006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	《</a:t>
            </a:r>
            <a:r>
              <a:rPr kumimoji="1" lang="zh-CN" altLang="en-US" dirty="0" smtClean="0"/>
              <a:t>寂静岭</a:t>
            </a:r>
            <a:r>
              <a:rPr kumimoji="1" lang="en-US" altLang="zh-CN" dirty="0" smtClean="0"/>
              <a:t>》</a:t>
            </a:r>
          </a:p>
          <a:p>
            <a:r>
              <a:rPr kumimoji="1" lang="en-US" altLang="zh-CN" dirty="0" smtClean="0"/>
              <a:t>2012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	《</a:t>
            </a:r>
            <a:r>
              <a:rPr lang="zh-CN" altLang="en-US" dirty="0"/>
              <a:t>寂静岭：启示录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75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timgsa.baidu.com/timg?image&amp;quality=80&amp;size=b9999_10000&amp;sec=1533854172331&amp;di=246e8072eac4f037cf80489796ac201f&amp;imgtype=0&amp;src=http%3A%2F%2Ftc.sinaimg.cn%2Fmaxwidth.800%2Ftc.service.weibo.com%2Fwww_igimu_com%2F798d4d2cf3aa587871d97e97d0307bf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1" y="304800"/>
            <a:ext cx="12673263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812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timgsa.baidu.com/timg?image&amp;quality=80&amp;size=b9999_10000&amp;sec=1533854452575&amp;di=64da32feb44a8a8f614d2bd9a26a426d&amp;imgtype=0&amp;src=http%3A%2F%2Fi-7.vcimg.com%2Fcrop%2Fb21168503761fd920509b6275d338664658959%2528600x%2529%2Fthum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" y="0"/>
            <a:ext cx="108284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9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s://timgsa.baidu.com/timg?image&amp;quality=80&amp;size=b9999_10000&amp;sec=1534449196&amp;di=2be30cf789312237a89d219a776aff8f&amp;imgtype=jpg&amp;er=1&amp;src=http%3A%2F%2Fimgsrc.baidu.com%2Fforum%2Fw%3D580%2Fsign%3D6d9c872ec1177f3e1034fc0540ce3bb9%2F9b99397adab44aed9227ab7cbb1c8701a08bfbb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" y="0"/>
            <a:ext cx="102972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5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 dirty="0" smtClean="0"/>
              <a:t>其他游戏相关电影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古墓丽影</a:t>
            </a:r>
            <a:r>
              <a:rPr kumimoji="1" lang="en-US" altLang="zh-CN" dirty="0" smtClean="0"/>
              <a:t>》	</a:t>
            </a:r>
            <a:r>
              <a:rPr lang="zh-CN" altLang="en-US" dirty="0" smtClean="0"/>
              <a:t>关键词：夺宝</a:t>
            </a:r>
            <a:endParaRPr kumimoji="1" lang="en-US" altLang="zh-CN" dirty="0" smtClean="0"/>
          </a:p>
          <a:p>
            <a:r>
              <a:rPr kumimoji="1" lang="en-US" altLang="zh-CN" dirty="0" smtClean="0"/>
              <a:t>2001</a:t>
            </a:r>
            <a:r>
              <a:rPr kumimoji="1" lang="zh-CN" altLang="en-US" dirty="0"/>
              <a:t>年 </a:t>
            </a:r>
            <a:r>
              <a:rPr kumimoji="1" lang="en-US" altLang="zh-CN" dirty="0"/>
              <a:t>	《</a:t>
            </a:r>
            <a:r>
              <a:rPr lang="zh-CN" altLang="en-US" dirty="0"/>
              <a:t>古墓</a:t>
            </a:r>
            <a:r>
              <a:rPr lang="zh-CN" altLang="en-US" dirty="0" smtClean="0"/>
              <a:t>丽影</a:t>
            </a:r>
            <a:r>
              <a:rPr lang="en-US" altLang="zh-CN" dirty="0" smtClean="0"/>
              <a:t> </a:t>
            </a:r>
            <a:r>
              <a:rPr kumimoji="1" lang="en-US" altLang="zh-CN" dirty="0" smtClean="0"/>
              <a:t>》</a:t>
            </a:r>
          </a:p>
          <a:p>
            <a:r>
              <a:rPr kumimoji="1" lang="en-US" altLang="zh-CN" dirty="0" smtClean="0"/>
              <a:t>2003</a:t>
            </a:r>
            <a:r>
              <a:rPr kumimoji="1" lang="zh-CN" altLang="en-US" dirty="0" smtClean="0"/>
              <a:t>年 </a:t>
            </a:r>
            <a:r>
              <a:rPr kumimoji="1" lang="en-US" altLang="zh-CN" dirty="0"/>
              <a:t>	《</a:t>
            </a:r>
            <a:r>
              <a:rPr lang="zh-CN" altLang="en-US" dirty="0"/>
              <a:t>古墓丽影</a:t>
            </a:r>
            <a:r>
              <a:rPr lang="en-US" altLang="zh-CN" dirty="0"/>
              <a:t>2 </a:t>
            </a:r>
            <a:r>
              <a:rPr kumimoji="1" lang="en-US" altLang="zh-CN" dirty="0"/>
              <a:t>》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/>
              <a:t>	</a:t>
            </a:r>
            <a:r>
              <a:rPr kumimoji="1" lang="en-US" altLang="zh-CN" dirty="0" smtClean="0"/>
              <a:t>《</a:t>
            </a:r>
            <a:r>
              <a:rPr lang="zh-CN" altLang="en-US" dirty="0"/>
              <a:t>古墓丽影：源起之战</a:t>
            </a:r>
            <a:r>
              <a:rPr kumimoji="1" lang="en-US" altLang="zh-CN" dirty="0" smtClean="0"/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18029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timgsa.baidu.com/timg?image&amp;quality=80&amp;size=b9999_10000&amp;sec=1534448715&amp;di=8bb1d19ef65b84960b5795316eb44874&amp;imgtype=jpg&amp;er=1&amp;src=http%3A%2F%2Fimg2.mtime.cn%2Fup%2F1255%2F2751255%2FB967CE60-0465-4B4C-9EC5-75CBE82A08EF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" y="-1"/>
            <a:ext cx="5151120" cy="684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02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ss0.bdstatic.com/-4o3dSag_xI4khGkpoWK1HF6hhy/baike/c0%3Dbaike116%2C5%2C5%2C116%2C38/sign=d180eb2402f41bd5ce5ee0a630b3eaae/72f082025aafa40fe765c2d2a764034f78f019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0"/>
            <a:ext cx="10485120" cy="69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其他电影推荐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8788" y="864108"/>
            <a:ext cx="7315200" cy="5120640"/>
          </a:xfrm>
        </p:spPr>
        <p:txBody>
          <a:bodyPr/>
          <a:lstStyle/>
          <a:p>
            <a:r>
              <a:rPr kumimoji="1" lang="en-US" altLang="zh-CN" dirty="0" smtClean="0"/>
              <a:t>2012</a:t>
            </a:r>
            <a:r>
              <a:rPr kumimoji="1" lang="zh-CN" altLang="en-US" dirty="0" smtClean="0"/>
              <a:t>年 </a:t>
            </a:r>
            <a:r>
              <a:rPr kumimoji="1" lang="en-US" altLang="zh-CN" dirty="0"/>
              <a:t>《</a:t>
            </a:r>
            <a:r>
              <a:rPr kumimoji="1" lang="zh-CN" altLang="en-US" dirty="0"/>
              <a:t>独立游戏大电影 </a:t>
            </a:r>
            <a:r>
              <a:rPr kumimoji="1" lang="en-US" altLang="zh-CN" dirty="0"/>
              <a:t>Indie Game: The Movie》</a:t>
            </a:r>
          </a:p>
          <a:p>
            <a:r>
              <a:rPr kumimoji="1" lang="zh-CN" altLang="en-US" dirty="0"/>
              <a:t>关键词：纪录片，独立</a:t>
            </a:r>
            <a:r>
              <a:rPr kumimoji="1" lang="zh-CN" altLang="en-US" dirty="0" smtClean="0"/>
              <a:t>游戏</a:t>
            </a:r>
            <a:endParaRPr kumimoji="1"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9936480" y="56225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hlinkClick r:id="rId2"/>
              </a:rPr>
              <a:t>独立游戏</a:t>
            </a:r>
            <a:endParaRPr kumimoji="1"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8805401" y="524608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hlinkClick r:id="rId3"/>
              </a:rPr>
              <a:t>中国独立游戏大</a:t>
            </a:r>
            <a:r>
              <a:rPr kumimoji="1" lang="zh-CN" altLang="en-US" dirty="0" smtClean="0">
                <a:hlinkClick r:id="rId3"/>
              </a:rPr>
              <a:t>电影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7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ss3.bdstatic.com/-Po3dSag_xI4khGkpoWK1HF6hhy/baike/c0%3Dbaike150%2C5%2C5%2C150%2C50/sign=6e574131a751f3ded7bfb136f5879b7a/4034970a304e251f668b6d03af86c9177e3e53c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6" y="146389"/>
            <a:ext cx="12139864" cy="671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159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ss3.bdstatic.com/-Po3dSag_xI4khGkpoWK1HF6hhy/baike/c0%3Dbaike150%2C5%2C5%2C150%2C50/sign=a9dbf62626738bd4d02cba63c0e2ecb3/3c6d55fbb2fb43161e4df38128a4462308f7d3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17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讲故事造梦者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电影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电影，是由活动</a:t>
            </a:r>
            <a:r>
              <a:rPr lang="zh-CN" altLang="en-US" dirty="0">
                <a:hlinkClick r:id="rId2"/>
              </a:rPr>
              <a:t>照相术</a:t>
            </a:r>
            <a:r>
              <a:rPr lang="zh-CN" altLang="en-US" dirty="0"/>
              <a:t>和幻灯放映术结合发展起来的一种连续的</a:t>
            </a:r>
            <a:r>
              <a:rPr lang="zh-CN" altLang="en-US" dirty="0">
                <a:hlinkClick r:id="rId3"/>
              </a:rPr>
              <a:t>影像</a:t>
            </a:r>
            <a:r>
              <a:rPr lang="zh-CN" altLang="en-US" dirty="0"/>
              <a:t>画面，是一门视觉和听觉的</a:t>
            </a:r>
            <a:r>
              <a:rPr lang="zh-CN" altLang="en-US" dirty="0">
                <a:hlinkClick r:id="rId4"/>
              </a:rPr>
              <a:t>现代艺术</a:t>
            </a:r>
            <a:r>
              <a:rPr lang="zh-CN" altLang="en-US" dirty="0"/>
              <a:t>，也是一门可以容纳</a:t>
            </a:r>
            <a:r>
              <a:rPr lang="zh-CN" altLang="en-US" dirty="0">
                <a:hlinkClick r:id="rId5"/>
              </a:rPr>
              <a:t>戏剧</a:t>
            </a:r>
            <a:r>
              <a:rPr lang="zh-CN" altLang="en-US" dirty="0"/>
              <a:t>、</a:t>
            </a:r>
            <a:r>
              <a:rPr lang="zh-CN" altLang="en-US" dirty="0">
                <a:hlinkClick r:id="rId6"/>
              </a:rPr>
              <a:t>摄影</a:t>
            </a:r>
            <a:r>
              <a:rPr lang="zh-CN" altLang="en-US" dirty="0"/>
              <a:t>、</a:t>
            </a:r>
            <a:r>
              <a:rPr lang="zh-CN" altLang="en-US" dirty="0">
                <a:hlinkClick r:id="rId7"/>
              </a:rPr>
              <a:t>绘画</a:t>
            </a:r>
            <a:r>
              <a:rPr lang="zh-CN" altLang="en-US" dirty="0"/>
              <a:t>、</a:t>
            </a:r>
            <a:r>
              <a:rPr lang="zh-CN" altLang="en-US" dirty="0">
                <a:hlinkClick r:id="rId8"/>
              </a:rPr>
              <a:t>音乐</a:t>
            </a:r>
            <a:r>
              <a:rPr lang="zh-CN" altLang="en-US" dirty="0"/>
              <a:t>、</a:t>
            </a:r>
            <a:r>
              <a:rPr lang="zh-CN" altLang="en-US" dirty="0">
                <a:hlinkClick r:id="rId9"/>
              </a:rPr>
              <a:t>舞蹈</a:t>
            </a:r>
            <a:r>
              <a:rPr lang="zh-CN" altLang="en-US" dirty="0"/>
              <a:t>、</a:t>
            </a:r>
            <a:r>
              <a:rPr lang="zh-CN" altLang="en-US" dirty="0">
                <a:hlinkClick r:id="rId10"/>
              </a:rPr>
              <a:t>文字</a:t>
            </a:r>
            <a:r>
              <a:rPr lang="zh-CN" altLang="en-US" dirty="0"/>
              <a:t>、</a:t>
            </a:r>
            <a:r>
              <a:rPr lang="zh-CN" altLang="en-US" dirty="0">
                <a:hlinkClick r:id="rId11"/>
              </a:rPr>
              <a:t>雕塑</a:t>
            </a:r>
            <a:r>
              <a:rPr lang="zh-CN" altLang="en-US" dirty="0"/>
              <a:t>、</a:t>
            </a:r>
            <a:r>
              <a:rPr lang="zh-CN" altLang="en-US" dirty="0">
                <a:hlinkClick r:id="rId12"/>
              </a:rPr>
              <a:t>建筑</a:t>
            </a:r>
            <a:r>
              <a:rPr lang="zh-CN" altLang="en-US" dirty="0"/>
              <a:t>等多种艺术的现代科技与艺术的综合体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电影是一种以现代科技成果为工具与材料，运用创造视觉形象和镜头组接的表现手段，在银幕的空间和时间里，塑造运动的、音画结合的、逼真的具体形象，以反映社会生活的现代艺术。电影能准确地“还原”现实世界，“展现”虚拟世界，给人以逼真感，亲近感，宛如身临其境。电影的这种特性，可以满足人们更广阔、更真实地感受生活的愿望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电影技术从一诞生，就被企业家发展成为电影生意，被政治家发展成为意识形态，被艺术家发展成为电影艺术，被研究者发展成为电影理论。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85963" y="3943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08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ss3.bdstatic.com/7Po3dSag_xI4khGkpoWK1HF6hhy/baike/c0%3Dbaike150%2C5%2C5%2C150%2C50/sign=5ea72b16a944ad343ab28fd5b1cb6791/ae51f3deb48f8c545b6a4cd432292df5e1fe7f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7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其他电影推荐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	《</a:t>
            </a:r>
            <a:r>
              <a:rPr kumimoji="1" lang="zh-CN" altLang="en-US" dirty="0"/>
              <a:t>头号玩家</a:t>
            </a:r>
            <a:r>
              <a:rPr kumimoji="1" lang="en-US" altLang="zh-CN" dirty="0"/>
              <a:t>》</a:t>
            </a:r>
          </a:p>
          <a:p>
            <a:r>
              <a:rPr kumimoji="1" lang="zh-CN" altLang="en-US" dirty="0"/>
              <a:t>关键词：流行文化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5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timgsa.baidu.com/timg?image&amp;quality=80&amp;size=b9999_10000&amp;sec=1533887487689&amp;di=3a60bd2e4782312974500dd93540977f&amp;imgtype=0&amp;src=http%3A%2F%2Fimg2.dzwww.com%3A8888%2Ftupian%2F20180314%2F2018031412430c651183d30f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2685" y="300789"/>
            <a:ext cx="14285863" cy="65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09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86188" y="2386013"/>
            <a:ext cx="4700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 smtClean="0">
                <a:solidFill>
                  <a:schemeClr val="accent6"/>
                </a:solidFill>
              </a:rPr>
              <a:t>THANK YOU!</a:t>
            </a:r>
            <a:endParaRPr kumimoji="1" lang="zh-CN" altLang="en-US" sz="6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9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讲故事造梦者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电子游戏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利用电子设备为媒介进行游戏活动的行为。始于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年代末。电子游戏主要由传统游戏活动的继承性游戏：如足球、棒球、国际象棋的电子游戏，组字和数字的游戏。也具有传统游戏所不具有的功能：幻想世界</a:t>
            </a:r>
            <a:r>
              <a:rPr lang="zh-CN" altLang="en-US" dirty="0" smtClean="0"/>
              <a:t>的冒险、</a:t>
            </a:r>
            <a:r>
              <a:rPr lang="zh-CN" altLang="en-US" dirty="0"/>
              <a:t>战争、格斗等。</a:t>
            </a:r>
            <a:endParaRPr lang="en-US" altLang="zh-CN" dirty="0"/>
          </a:p>
          <a:p>
            <a:r>
              <a:rPr lang="zh-CN" altLang="en-US" dirty="0"/>
              <a:t>互动性：即人与电子设备之间产生的一种联系，一种反馈。</a:t>
            </a:r>
          </a:p>
          <a:p>
            <a:r>
              <a:rPr lang="zh-CN" altLang="en-US" dirty="0"/>
              <a:t>模拟性：对现实世界或思维世界的模拟。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8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游戏改编电影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游戏厂商</a:t>
            </a:r>
            <a:endParaRPr kumimoji="1" lang="zh-CN" altLang="en-US" dirty="0"/>
          </a:p>
        </p:txBody>
      </p:sp>
      <p:pic>
        <p:nvPicPr>
          <p:cNvPr id="1026" name="Picture 2" descr="https://gss1.bdstatic.com/9vo3dSag_xI4khGkpoWK1HF6hhy/baike/c0%3Dbaike92%2C5%2C5%2C92%2C30/sign=ea6ffce5c08065386fe7ac41f6b4ca21/fd039245d688d43ffee8e859771ed21b0ff43bd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133" y="581530"/>
            <a:ext cx="2094946" cy="159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gss2.bdstatic.com/9fo3dSag_xI4khGkpoWK1HF6hhy/baike/c0%3Dbaike150%2C5%2C5%2C150%2C50/sign=9aaea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2" y="2380266"/>
            <a:ext cx="2000250" cy="183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ss1.bdstatic.com/-vo3dSag_xI4khGkpoWK1HF6hhy/baike/c0%3Dbaike72%2C5%2C5%2C72%2C24/sign=094dab8e33292df583cea447dd583705/42a98226cffc1e171721e2904390f603728de9f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4" y="2224276"/>
            <a:ext cx="2786063" cy="214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thumb/a/af/Square_Enix_logo.svg/1024px-Square_Enix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11" y="1123837"/>
            <a:ext cx="4100512" cy="5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371725" y="47291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34" name="Picture 10" descr="https://gss2.bdstatic.com/9fo3dSag_xI4khGkpoWK1HF6hhy/baike/c0%3Dbaike80%2C5%2C5%2C80%2C26/sign=3b7d0d6753ee3d6d36cb8f99227f0647/35a85edf8db1cb13231422d3d754564e93584bf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23" y="4481460"/>
            <a:ext cx="2734727" cy="205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33766510646&amp;di=d55c60bdc77bef2de562b3215916bf42&amp;imgtype=0&amp;src=http%3A%2F%2Falioss.g-cores.com%2Fuploads%2Fimage%2F71f588e0-40b6-4d79-ae5d-be4e23f373f0_waterma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13" y="864108"/>
            <a:ext cx="3043237" cy="16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i="1" dirty="0" smtClean="0"/>
              <a:t>SE</a:t>
            </a:r>
            <a:r>
              <a:rPr kumimoji="1" lang="zh-CN" altLang="en-US" i="1" dirty="0" smtClean="0"/>
              <a:t>社</a:t>
            </a:r>
            <a:endParaRPr kumimoji="1" lang="zh-CN" altLang="en-US" i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CG(</a:t>
            </a:r>
            <a:r>
              <a:rPr lang="en-US" altLang="zh-CN" dirty="0"/>
              <a:t>Computer Graphics 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电影</a:t>
            </a:r>
            <a:endParaRPr kumimoji="1" lang="en-US" altLang="zh-CN" dirty="0" smtClean="0"/>
          </a:p>
          <a:p>
            <a:r>
              <a:rPr lang="zh-CN" altLang="en-US" dirty="0"/>
              <a:t>电影中所有的视觉</a:t>
            </a:r>
            <a:r>
              <a:rPr lang="zh-CN" altLang="en-US" dirty="0" smtClean="0"/>
              <a:t>产物（</a:t>
            </a:r>
            <a:r>
              <a:rPr lang="zh-CN" altLang="en-US" dirty="0"/>
              <a:t>场景、角色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物品</a:t>
            </a:r>
            <a:r>
              <a:rPr lang="zh-CN" altLang="en-US" dirty="0"/>
              <a:t>、特效等等</a:t>
            </a:r>
            <a:r>
              <a:rPr lang="zh-CN" altLang="en-US" dirty="0" smtClean="0"/>
              <a:t>）全部</a:t>
            </a:r>
            <a:r>
              <a:rPr lang="zh-CN" altLang="en-US" dirty="0"/>
              <a:t>由计算机生成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CG</a:t>
            </a:r>
            <a:r>
              <a:rPr lang="zh-CN" altLang="en-US" dirty="0"/>
              <a:t>动画或</a:t>
            </a:r>
            <a:r>
              <a:rPr lang="en-US" altLang="zh-CN" dirty="0"/>
              <a:t>CG</a:t>
            </a:r>
            <a:r>
              <a:rPr lang="zh-CN" altLang="en-US" dirty="0"/>
              <a:t>图片所构成的影片。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最终幻想</a:t>
            </a:r>
            <a:r>
              <a:rPr kumimoji="1" lang="en-US" altLang="zh-CN" dirty="0" smtClean="0"/>
              <a:t>》	</a:t>
            </a:r>
            <a:r>
              <a:rPr kumimoji="1" lang="zh-CN" altLang="en-US" dirty="0" smtClean="0"/>
              <a:t>关键词：神话，</a:t>
            </a:r>
            <a:r>
              <a:rPr lang="zh-CN" altLang="en-US" dirty="0" smtClean="0"/>
              <a:t>剑</a:t>
            </a:r>
            <a:r>
              <a:rPr lang="zh-CN" altLang="en-US" dirty="0"/>
              <a:t>与魔法</a:t>
            </a:r>
            <a:endParaRPr kumimoji="1" lang="en-US" altLang="zh-CN" dirty="0" smtClean="0"/>
          </a:p>
          <a:p>
            <a:r>
              <a:rPr kumimoji="1" lang="en-US" altLang="zh-CN" dirty="0" smtClean="0"/>
              <a:t>2001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	《</a:t>
            </a:r>
            <a:r>
              <a:rPr kumimoji="1" lang="zh-CN" altLang="en-US" dirty="0"/>
              <a:t>最终</a:t>
            </a:r>
            <a:r>
              <a:rPr kumimoji="1" lang="zh-CN" altLang="en-US" dirty="0" smtClean="0"/>
              <a:t>幻想 灵魂</a:t>
            </a:r>
            <a:r>
              <a:rPr kumimoji="1" lang="zh-CN" altLang="en-US" dirty="0"/>
              <a:t>深处</a:t>
            </a:r>
            <a:r>
              <a:rPr kumimoji="1" lang="en-US" altLang="zh-CN" dirty="0" smtClean="0"/>
              <a:t>》</a:t>
            </a:r>
          </a:p>
          <a:p>
            <a:r>
              <a:rPr kumimoji="1" lang="en-US" altLang="zh-CN" dirty="0" smtClean="0"/>
              <a:t>2005</a:t>
            </a:r>
            <a:r>
              <a:rPr kumimoji="1" lang="zh-CN" altLang="en-US" dirty="0" smtClean="0"/>
              <a:t>年 </a:t>
            </a:r>
            <a:r>
              <a:rPr kumimoji="1" lang="en-US" altLang="zh-CN" dirty="0"/>
              <a:t>	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最终幻想 </a:t>
            </a:r>
            <a:r>
              <a:rPr kumimoji="1" lang="zh-CN" altLang="en-US" dirty="0" smtClean="0"/>
              <a:t>圣子降临</a:t>
            </a:r>
            <a:r>
              <a:rPr kumimoji="1" lang="en-US" altLang="zh-CN" dirty="0" smtClean="0"/>
              <a:t>》</a:t>
            </a:r>
          </a:p>
          <a:p>
            <a:r>
              <a:rPr kumimoji="1" lang="en-US" altLang="zh-CN" dirty="0" smtClean="0"/>
              <a:t>2016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	《</a:t>
            </a:r>
            <a:r>
              <a:rPr kumimoji="1" lang="zh-CN" altLang="en-US" dirty="0" smtClean="0"/>
              <a:t>最终幻想 王者之剑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57813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970686" y="5984748"/>
            <a:ext cx="1213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>
                <a:hlinkClick r:id="rId3"/>
              </a:rPr>
              <a:t>王者之剑战斗剪辑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970686" y="5540354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hlinkClick r:id="rId4"/>
              </a:rPr>
              <a:t>CG</a:t>
            </a:r>
            <a:r>
              <a:rPr kumimoji="1" lang="zh-CN" altLang="en-US" dirty="0">
                <a:hlinkClick r:id="rId4"/>
              </a:rPr>
              <a:t>预告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54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ss3.bdstatic.com/7Po3dSag_xI4khGkpoWK1HF6hhy/baike/crop%3D0%2C0%2C1600%2C1000%3Bc0%3Dbaike180%2C5%2C5%2C180%2C60/sign=e0d0192aab345982d1c5bfd231c41d9d/279759ee3d6d55fbc5f6fb786b224f4a20a4ddb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0" cy="95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5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tp://image11.m1905.cn/uploadfile/2016/0913/201609130636546775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3075" y="0"/>
            <a:ext cx="163951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23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tp://image14.m1905.cn/uploadfile/2016/0913/201609130636494088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686048" y="0"/>
            <a:ext cx="15759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010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图文框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684</TotalTime>
  <Words>473</Words>
  <Application>Microsoft Macintosh PowerPoint</Application>
  <PresentationFormat>宽屏</PresentationFormat>
  <Paragraphs>67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Corbel</vt:lpstr>
      <vt:lpstr>Wingdings 2</vt:lpstr>
      <vt:lpstr>幼圆</vt:lpstr>
      <vt:lpstr>Arial</vt:lpstr>
      <vt:lpstr>图文框</vt:lpstr>
      <vt:lpstr>游戏与电影</vt:lpstr>
      <vt:lpstr>第九艺术</vt:lpstr>
      <vt:lpstr>讲故事造梦者 电影</vt:lpstr>
      <vt:lpstr>讲故事造梦者 电子游戏</vt:lpstr>
      <vt:lpstr>游戏改编电影 游戏厂商</vt:lpstr>
      <vt:lpstr>SE社</vt:lpstr>
      <vt:lpstr>PowerPoint 演示文稿</vt:lpstr>
      <vt:lpstr>PowerPoint 演示文稿</vt:lpstr>
      <vt:lpstr>PowerPoint 演示文稿</vt:lpstr>
      <vt:lpstr>卡普空  CAPCOM</vt:lpstr>
      <vt:lpstr>PowerPoint 演示文稿</vt:lpstr>
      <vt:lpstr>PowerPoint 演示文稿</vt:lpstr>
      <vt:lpstr>PowerPoint 演示文稿</vt:lpstr>
      <vt:lpstr>育碧  Ubisoft</vt:lpstr>
      <vt:lpstr>PowerPoint 演示文稿</vt:lpstr>
      <vt:lpstr>PowerPoint 演示文稿</vt:lpstr>
      <vt:lpstr>暴雪  Blizzard</vt:lpstr>
      <vt:lpstr>PowerPoint 演示文稿</vt:lpstr>
      <vt:lpstr>PowerPoint 演示文稿</vt:lpstr>
      <vt:lpstr>科乐美  KONAMI</vt:lpstr>
      <vt:lpstr>PowerPoint 演示文稿</vt:lpstr>
      <vt:lpstr>PowerPoint 演示文稿</vt:lpstr>
      <vt:lpstr>PowerPoint 演示文稿</vt:lpstr>
      <vt:lpstr>其他游戏相关电影</vt:lpstr>
      <vt:lpstr>PowerPoint 演示文稿</vt:lpstr>
      <vt:lpstr>PowerPoint 演示文稿</vt:lpstr>
      <vt:lpstr>其他电影推荐</vt:lpstr>
      <vt:lpstr>PowerPoint 演示文稿</vt:lpstr>
      <vt:lpstr>PowerPoint 演示文稿</vt:lpstr>
      <vt:lpstr>PowerPoint 演示文稿</vt:lpstr>
      <vt:lpstr>其他电影推荐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电影与游戏</dc:title>
  <dc:creator>Microsoft Office 用户</dc:creator>
  <cp:lastModifiedBy>Microsoft Office 用户</cp:lastModifiedBy>
  <cp:revision>43</cp:revision>
  <dcterms:created xsi:type="dcterms:W3CDTF">2018-08-08T17:33:53Z</dcterms:created>
  <dcterms:modified xsi:type="dcterms:W3CDTF">2018-08-10T09:37:07Z</dcterms:modified>
</cp:coreProperties>
</file>